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74" r:id="rId2"/>
    <p:sldId id="275" r:id="rId3"/>
    <p:sldId id="277" r:id="rId4"/>
    <p:sldId id="278" r:id="rId5"/>
    <p:sldId id="279" r:id="rId6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7/31/2019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Grand Slam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heels against fault line.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shooting Dan’s walls will incur a $25 fee per hit, payable in cash.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69582CC-EA2A-44D8-8ED0-21441E0CB3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69915"/>
            <a:ext cx="7025777" cy="37556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Leave my walls Alone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9 paper, 9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D9DA5E1-2C8F-4C04-BE7E-6AA2D8B07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41074"/>
            <a:ext cx="7029978" cy="472268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970210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 Stage Has No Name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the shooting box, facing </a:t>
                      </a:r>
                      <a:r>
                        <a:rPr lang="en-US" sz="1100" b="1" i="0" u="none" strike="noStrike" kern="1200" cap="none" spc="0" baseline="0" dirty="0" err="1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uprange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belt, pointed at back berm.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2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4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failure to perform a mandatory reload before switching arrays will be a procedural penalty per shot fired.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the steel OR the paper targets from within the shooting box, perform a mandatory reload, and engage the remaining array weak hand only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F9A937D-C4F7-4C53-8B95-558A9D8F08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230" y="3193920"/>
            <a:ext cx="5811403" cy="623538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Don’t Ping too Much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shooting box,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B8AEED5-99EE-4764-B1FD-DAE526B62A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113" y="3101537"/>
            <a:ext cx="6698498" cy="57049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Punch Buggy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hands touching marks. PCC muzzle touching right hand mark.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F632869-6DB1-4A0E-A5D2-5580B5A9E1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36489"/>
            <a:ext cx="7019425" cy="34115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1785</TotalTime>
  <Words>381</Words>
  <Application>Microsoft Office PowerPoint</Application>
  <PresentationFormat>Custom</PresentationFormat>
  <Paragraphs>60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2019-07-31T21:00:37Z</dcterms:modified>
  <cp:category>Shooting</cp:category>
</cp:coreProperties>
</file>

<file path=docProps/thumbnail.jpeg>
</file>